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906000" cy="6858000" type="A4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58B6-16E6-4F45-9246-C94FE6184FBC}" type="datetimeFigureOut">
              <a:rPr lang="en-IE" smtClean="0"/>
              <a:t>21/12/2023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C159-5CD6-494F-9275-21E6A63735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509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58B6-16E6-4F45-9246-C94FE6184FBC}" type="datetimeFigureOut">
              <a:rPr lang="en-IE" smtClean="0"/>
              <a:t>21/12/2023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C159-5CD6-494F-9275-21E6A63735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315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de-D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4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8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4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2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5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1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2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5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6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94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50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3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1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Practical issues on change over to Fluorine Free Foams – F3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5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6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5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4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5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A4 Paper (210x297 mm)</PresentationFormat>
  <Paragraphs>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  <vt:lpstr>PowerPoint Presentation</vt:lpstr>
      <vt:lpstr>Practical issues on change over to Fluorine Free Foams – F3 </vt:lpstr>
      <vt:lpstr>PowerPoint Presentation</vt:lpstr>
      <vt:lpstr>Practical issues on change over to Fluorine Free Foams – F3 </vt:lpstr>
      <vt:lpstr>PowerPoint Presentation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  <vt:lpstr>Practical issues on change over to Fluorine Free Foams – F3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issues on change over to Fluorine Free Foams – F3 </dc:title>
  <dc:creator>Microsoft account</dc:creator>
  <cp:lastModifiedBy>Microsoft account</cp:lastModifiedBy>
  <cp:revision>1</cp:revision>
  <dcterms:created xsi:type="dcterms:W3CDTF">2023-12-21T09:42:23Z</dcterms:created>
  <dcterms:modified xsi:type="dcterms:W3CDTF">2023-12-21T09:42:24Z</dcterms:modified>
</cp:coreProperties>
</file>