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7" r:id="rId6"/>
    <p:sldId id="266" r:id="rId7"/>
    <p:sldId id="263" r:id="rId8"/>
    <p:sldId id="268" r:id="rId9"/>
    <p:sldId id="295" r:id="rId10"/>
    <p:sldId id="297" r:id="rId11"/>
    <p:sldId id="298" r:id="rId12"/>
    <p:sldId id="300" r:id="rId13"/>
    <p:sldId id="269" r:id="rId14"/>
    <p:sldId id="294" r:id="rId15"/>
    <p:sldId id="296" r:id="rId16"/>
    <p:sldId id="273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6F3D1F-FFCA-4C25-B66B-24E1F61BD142}" v="10" dt="2023-10-13T17:27:08.781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138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d Walsh" userId="346a4c57-af38-4aa1-8b7c-71680f245351" providerId="ADAL" clId="{256F3D1F-FFCA-4C25-B66B-24E1F61BD142}"/>
    <pc:docChg chg="undo custSel modSld">
      <pc:chgData name="Brigid Walsh" userId="346a4c57-af38-4aa1-8b7c-71680f245351" providerId="ADAL" clId="{256F3D1F-FFCA-4C25-B66B-24E1F61BD142}" dt="2023-10-13T17:28:31.999" v="95" actId="1076"/>
      <pc:docMkLst>
        <pc:docMk/>
      </pc:docMkLst>
      <pc:sldChg chg="addSp delSp modSp mod">
        <pc:chgData name="Brigid Walsh" userId="346a4c57-af38-4aa1-8b7c-71680f245351" providerId="ADAL" clId="{256F3D1F-FFCA-4C25-B66B-24E1F61BD142}" dt="2023-10-13T17:21:48.076" v="43" actId="14100"/>
        <pc:sldMkLst>
          <pc:docMk/>
          <pc:sldMk cId="2720718388" sldId="256"/>
        </pc:sldMkLst>
        <pc:spChg chg="mod">
          <ac:chgData name="Brigid Walsh" userId="346a4c57-af38-4aa1-8b7c-71680f245351" providerId="ADAL" clId="{256F3D1F-FFCA-4C25-B66B-24E1F61BD142}" dt="2023-10-13T17:21:36.490" v="41" actId="207"/>
          <ac:spMkLst>
            <pc:docMk/>
            <pc:sldMk cId="2720718388" sldId="256"/>
            <ac:spMk id="3" creationId="{1FFA0FA5-4B2C-B01B-2860-3AF6DA14AA8C}"/>
          </ac:spMkLst>
        </pc:spChg>
        <pc:spChg chg="add del mod">
          <ac:chgData name="Brigid Walsh" userId="346a4c57-af38-4aa1-8b7c-71680f245351" providerId="ADAL" clId="{256F3D1F-FFCA-4C25-B66B-24E1F61BD142}" dt="2023-10-13T17:18:07.974" v="2"/>
          <ac:spMkLst>
            <pc:docMk/>
            <pc:sldMk cId="2720718388" sldId="256"/>
            <ac:spMk id="6" creationId="{7E1C6ECB-4BD2-C4E8-4D30-4A0C6CFB805C}"/>
          </ac:spMkLst>
        </pc:spChg>
        <pc:spChg chg="mod">
          <ac:chgData name="Brigid Walsh" userId="346a4c57-af38-4aa1-8b7c-71680f245351" providerId="ADAL" clId="{256F3D1F-FFCA-4C25-B66B-24E1F61BD142}" dt="2023-10-13T17:21:40.386" v="42" actId="207"/>
          <ac:spMkLst>
            <pc:docMk/>
            <pc:sldMk cId="2720718388" sldId="256"/>
            <ac:spMk id="8" creationId="{6BBE0348-1527-4055-BA8A-E2754222743D}"/>
          </ac:spMkLst>
        </pc:spChg>
        <pc:picChg chg="del mod">
          <ac:chgData name="Brigid Walsh" userId="346a4c57-af38-4aa1-8b7c-71680f245351" providerId="ADAL" clId="{256F3D1F-FFCA-4C25-B66B-24E1F61BD142}" dt="2023-10-13T17:17:16.141" v="1" actId="478"/>
          <ac:picMkLst>
            <pc:docMk/>
            <pc:sldMk cId="2720718388" sldId="256"/>
            <ac:picMk id="5" creationId="{A33E67C0-6C95-48DB-97CC-8CE8D36C05FB}"/>
          </ac:picMkLst>
        </pc:picChg>
        <pc:picChg chg="add mod ord">
          <ac:chgData name="Brigid Walsh" userId="346a4c57-af38-4aa1-8b7c-71680f245351" providerId="ADAL" clId="{256F3D1F-FFCA-4C25-B66B-24E1F61BD142}" dt="2023-10-13T17:21:48.076" v="43" actId="14100"/>
          <ac:picMkLst>
            <pc:docMk/>
            <pc:sldMk cId="2720718388" sldId="256"/>
            <ac:picMk id="9" creationId="{237E5542-0865-77BF-EA27-DAB40480FD2C}"/>
          </ac:picMkLst>
        </pc:picChg>
      </pc:sldChg>
      <pc:sldChg chg="addSp delSp modSp mod">
        <pc:chgData name="Brigid Walsh" userId="346a4c57-af38-4aa1-8b7c-71680f245351" providerId="ADAL" clId="{256F3D1F-FFCA-4C25-B66B-24E1F61BD142}" dt="2023-10-13T17:24:23.084" v="59"/>
        <pc:sldMkLst>
          <pc:docMk/>
          <pc:sldMk cId="1074753820" sldId="267"/>
        </pc:sldMkLst>
        <pc:spChg chg="mod">
          <ac:chgData name="Brigid Walsh" userId="346a4c57-af38-4aa1-8b7c-71680f245351" providerId="ADAL" clId="{256F3D1F-FFCA-4C25-B66B-24E1F61BD142}" dt="2023-10-13T17:24:05.850" v="54" actId="207"/>
          <ac:spMkLst>
            <pc:docMk/>
            <pc:sldMk cId="1074753820" sldId="267"/>
            <ac:spMk id="19" creationId="{AB6583FE-B653-4C01-9ADF-EC8514A0B5ED}"/>
          </ac:spMkLst>
        </pc:spChg>
        <pc:picChg chg="add del mod ord">
          <ac:chgData name="Brigid Walsh" userId="346a4c57-af38-4aa1-8b7c-71680f245351" providerId="ADAL" clId="{256F3D1F-FFCA-4C25-B66B-24E1F61BD142}" dt="2023-10-13T17:24:23.084" v="59"/>
          <ac:picMkLst>
            <pc:docMk/>
            <pc:sldMk cId="1074753820" sldId="267"/>
            <ac:picMk id="9" creationId="{795622E6-C4D4-F2EF-4766-9B417807387E}"/>
          </ac:picMkLst>
        </pc:picChg>
      </pc:sldChg>
      <pc:sldChg chg="addSp modSp mod">
        <pc:chgData name="Brigid Walsh" userId="346a4c57-af38-4aa1-8b7c-71680f245351" providerId="ADAL" clId="{256F3D1F-FFCA-4C25-B66B-24E1F61BD142}" dt="2023-10-13T17:25:31.460" v="69" actId="207"/>
        <pc:sldMkLst>
          <pc:docMk/>
          <pc:sldMk cId="283486139" sldId="268"/>
        </pc:sldMkLst>
        <pc:spChg chg="mod">
          <ac:chgData name="Brigid Walsh" userId="346a4c57-af38-4aa1-8b7c-71680f245351" providerId="ADAL" clId="{256F3D1F-FFCA-4C25-B66B-24E1F61BD142}" dt="2023-10-13T17:25:31.460" v="69" actId="207"/>
          <ac:spMkLst>
            <pc:docMk/>
            <pc:sldMk cId="283486139" sldId="268"/>
            <ac:spMk id="11" creationId="{6204C4BA-C5E6-49BE-B63B-C46739184660}"/>
          </ac:spMkLst>
        </pc:spChg>
        <pc:picChg chg="add mod ord">
          <ac:chgData name="Brigid Walsh" userId="346a4c57-af38-4aa1-8b7c-71680f245351" providerId="ADAL" clId="{256F3D1F-FFCA-4C25-B66B-24E1F61BD142}" dt="2023-10-13T17:24:51.067" v="62" actId="1076"/>
          <ac:picMkLst>
            <pc:docMk/>
            <pc:sldMk cId="283486139" sldId="268"/>
            <ac:picMk id="3" creationId="{89674B9B-D2C8-1D76-EF7A-38C8AE5D86B0}"/>
          </ac:picMkLst>
        </pc:picChg>
        <pc:picChg chg="mod">
          <ac:chgData name="Brigid Walsh" userId="346a4c57-af38-4aa1-8b7c-71680f245351" providerId="ADAL" clId="{256F3D1F-FFCA-4C25-B66B-24E1F61BD142}" dt="2023-10-13T17:25:01.428" v="66" actId="1076"/>
          <ac:picMkLst>
            <pc:docMk/>
            <pc:sldMk cId="283486139" sldId="268"/>
            <ac:picMk id="4" creationId="{FAAD6B4D-0BBE-C6E9-BDAC-B7C531CCA27A}"/>
          </ac:picMkLst>
        </pc:picChg>
      </pc:sldChg>
      <pc:sldChg chg="modSp mod">
        <pc:chgData name="Brigid Walsh" userId="346a4c57-af38-4aa1-8b7c-71680f245351" providerId="ADAL" clId="{256F3D1F-FFCA-4C25-B66B-24E1F61BD142}" dt="2023-10-13T17:28:31.999" v="95" actId="1076"/>
        <pc:sldMkLst>
          <pc:docMk/>
          <pc:sldMk cId="434641259" sldId="269"/>
        </pc:sldMkLst>
        <pc:picChg chg="mod">
          <ac:chgData name="Brigid Walsh" userId="346a4c57-af38-4aa1-8b7c-71680f245351" providerId="ADAL" clId="{256F3D1F-FFCA-4C25-B66B-24E1F61BD142}" dt="2023-10-13T17:28:31.999" v="95" actId="1076"/>
          <ac:picMkLst>
            <pc:docMk/>
            <pc:sldMk cId="434641259" sldId="269"/>
            <ac:picMk id="2" creationId="{FCFD554D-ECEB-882E-891D-14BDC40E891A}"/>
          </ac:picMkLst>
        </pc:picChg>
      </pc:sldChg>
      <pc:sldChg chg="addSp modSp mod">
        <pc:chgData name="Brigid Walsh" userId="346a4c57-af38-4aa1-8b7c-71680f245351" providerId="ADAL" clId="{256F3D1F-FFCA-4C25-B66B-24E1F61BD142}" dt="2023-10-13T17:26:32.627" v="81" actId="1076"/>
        <pc:sldMkLst>
          <pc:docMk/>
          <pc:sldMk cId="1605586350" sldId="295"/>
        </pc:sldMkLst>
        <pc:spChg chg="mod">
          <ac:chgData name="Brigid Walsh" userId="346a4c57-af38-4aa1-8b7c-71680f245351" providerId="ADAL" clId="{256F3D1F-FFCA-4C25-B66B-24E1F61BD142}" dt="2023-10-13T17:26:13.473" v="76" actId="207"/>
          <ac:spMkLst>
            <pc:docMk/>
            <pc:sldMk cId="1605586350" sldId="295"/>
            <ac:spMk id="2" creationId="{0593F1D5-6BF6-1E9F-3227-045C5FCE56F6}"/>
          </ac:spMkLst>
        </pc:spChg>
        <pc:picChg chg="add mod ord">
          <ac:chgData name="Brigid Walsh" userId="346a4c57-af38-4aa1-8b7c-71680f245351" providerId="ADAL" clId="{256F3D1F-FFCA-4C25-B66B-24E1F61BD142}" dt="2023-10-13T17:25:55.008" v="73" actId="14100"/>
          <ac:picMkLst>
            <pc:docMk/>
            <pc:sldMk cId="1605586350" sldId="295"/>
            <ac:picMk id="4" creationId="{4C13390C-B326-4607-5143-47DCFDBC0DDA}"/>
          </ac:picMkLst>
        </pc:picChg>
        <pc:picChg chg="mod">
          <ac:chgData name="Brigid Walsh" userId="346a4c57-af38-4aa1-8b7c-71680f245351" providerId="ADAL" clId="{256F3D1F-FFCA-4C25-B66B-24E1F61BD142}" dt="2023-10-13T17:26:32.627" v="81" actId="1076"/>
          <ac:picMkLst>
            <pc:docMk/>
            <pc:sldMk cId="1605586350" sldId="295"/>
            <ac:picMk id="8" creationId="{1851FE70-409A-32BD-5B99-F8A23720AD7F}"/>
          </ac:picMkLst>
        </pc:picChg>
      </pc:sldChg>
      <pc:sldChg chg="addSp modSp mod">
        <pc:chgData name="Brigid Walsh" userId="346a4c57-af38-4aa1-8b7c-71680f245351" providerId="ADAL" clId="{256F3D1F-FFCA-4C25-B66B-24E1F61BD142}" dt="2023-10-13T17:28:00.120" v="91" actId="14100"/>
        <pc:sldMkLst>
          <pc:docMk/>
          <pc:sldMk cId="2459932461" sldId="300"/>
        </pc:sldMkLst>
        <pc:picChg chg="add mod ord">
          <ac:chgData name="Brigid Walsh" userId="346a4c57-af38-4aa1-8b7c-71680f245351" providerId="ADAL" clId="{256F3D1F-FFCA-4C25-B66B-24E1F61BD142}" dt="2023-10-13T17:28:00.120" v="91" actId="14100"/>
          <ac:picMkLst>
            <pc:docMk/>
            <pc:sldMk cId="2459932461" sldId="300"/>
            <ac:picMk id="5" creationId="{2F17DE7B-9828-BAC7-4519-AA1594CD118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B07DD3-8E0C-4A50-B5FE-ABD362AD454B}" type="datetime1">
              <a:rPr lang="en-GB" smtClean="0"/>
              <a:t>13/10/2023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DE7DFA-63CC-4ED7-B30E-ACF88B4B8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CED090A-610C-4D83-921E-93394EF804D0}" type="datetime1">
              <a:rPr lang="en-GB" noProof="0" smtClean="0"/>
              <a:t>13/10/2023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8C5307-140F-447F-BCBA-BB92E3A2906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12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74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7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445015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282266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391730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237237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866456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327645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18563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035126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7238225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35370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0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F63A-ABED-46AB-8ED1-09CBDD517E59}" type="datetimeFigureOut">
              <a:rPr lang="en-IE" smtClean="0"/>
              <a:t>13/10/2023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F71F-4568-4743-A708-74889103C62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6693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en-GB" noProof="0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08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6000" noProof="0"/>
              <a:t>Click to edit Master title style</a:t>
            </a:r>
            <a:endParaRPr lang="en-GB" sz="6000" noProof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27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32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3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8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33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5400" noProof="0"/>
              <a:t>Click to edit Master title style</a:t>
            </a:r>
            <a:endParaRPr lang="en-GB" sz="5400" noProof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>
                <a:solidFill>
                  <a:schemeClr val="accent1"/>
                </a:solidFill>
              </a:rPr>
              <a:t>Click to edit Master subtitle style</a:t>
            </a:r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244D815C-8BF3-4ECF-A945-A2A7C2983AF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59275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rtlCol="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CD6D940D-6D44-4DF9-9322-B4B11F7EDCD0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017822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763157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710960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749112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099678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921172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214335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5211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8" r:id="rId26"/>
    <p:sldLayoutId id="2147483655" r:id="rId27"/>
    <p:sldLayoutId id="2147483656" r:id="rId2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rigid.walsh@solarevolution.i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www.solarevolution.i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olar panels on a roof&#10;&#10;Description automatically generated">
            <a:extLst>
              <a:ext uri="{FF2B5EF4-FFF2-40B4-BE49-F238E27FC236}">
                <a16:creationId xmlns:a16="http://schemas.microsoft.com/office/drawing/2014/main" id="{237E5542-0865-77BF-EA27-DAB40480FD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309" r="10309"/>
          <a:stretch>
            <a:fillRect/>
          </a:stretch>
        </p:blipFill>
        <p:spPr>
          <a:xfrm>
            <a:off x="7681144" y="0"/>
            <a:ext cx="4598500" cy="6858000"/>
          </a:xfr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072" y="4649660"/>
            <a:ext cx="6437555" cy="476522"/>
          </a:xfrm>
        </p:spPr>
        <p:txBody>
          <a:bodyPr rtlCol="0">
            <a:noAutofit/>
          </a:bodyPr>
          <a:lstStyle/>
          <a:p>
            <a:pPr algn="ctr" rtl="0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Seminar</a:t>
            </a:r>
          </a:p>
        </p:txBody>
      </p:sp>
      <p:pic>
        <p:nvPicPr>
          <p:cNvPr id="2" name="Picture 1" descr="lh1">
            <a:extLst>
              <a:ext uri="{FF2B5EF4-FFF2-40B4-BE49-F238E27FC236}">
                <a16:creationId xmlns:a16="http://schemas.microsoft.com/office/drawing/2014/main" id="{EE14708C-CF54-0045-09DB-4D84F982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4" y="1145195"/>
            <a:ext cx="6570025" cy="276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A0FA5-4B2C-B01B-2860-3AF6DA14AA8C}"/>
              </a:ext>
            </a:extLst>
          </p:cNvPr>
          <p:cNvSpPr txBox="1"/>
          <p:nvPr/>
        </p:nvSpPr>
        <p:spPr>
          <a:xfrm>
            <a:off x="1111118" y="5473005"/>
            <a:ext cx="6570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Date: 19</a:t>
            </a:r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October 2023</a:t>
            </a:r>
          </a:p>
          <a:p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Location: Tullamore , Co. Offaly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8E6A4D9-12A1-4CD4-99EA-5C5ECDEF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sz="2000" b="1" dirty="0">
                <a:solidFill>
                  <a:schemeClr val="tx1"/>
                </a:solidFill>
              </a:rPr>
              <a:t>Testing Panel &amp; String Testing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0E5A8-009D-4CBD-BADB-91488482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en-GB" sz="1000" dirty="0">
                <a:solidFill>
                  <a:schemeClr val="tx1"/>
                </a:solidFill>
              </a:rPr>
              <a:t>Solar PV Plant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8B91A-117A-42B4-842E-633AFA93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248E8-80F2-482E-B0AF-EE7EBC7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10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D554D-ECEB-882E-891D-14BDC40E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325" y="2173490"/>
            <a:ext cx="7960135" cy="3570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5F6180-8AE2-A30C-3777-7DA647302CC2}"/>
              </a:ext>
            </a:extLst>
          </p:cNvPr>
          <p:cNvSpPr txBox="1"/>
          <p:nvPr/>
        </p:nvSpPr>
        <p:spPr>
          <a:xfrm>
            <a:off x="2508308" y="137795"/>
            <a:ext cx="98738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 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SEAWARD  PV200 SOLAR PV TESTER &amp; I-V Curve 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Tracer (389A910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81DC677A-CE12-7200-14C3-490E292F8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12784" r="12242" b="13127"/>
          <a:stretch/>
        </p:blipFill>
        <p:spPr bwMode="auto">
          <a:xfrm>
            <a:off x="195073" y="322461"/>
            <a:ext cx="2484339" cy="24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06CDA-566B-5E69-A9A3-E7BA5B90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6869147" y="-1808621"/>
            <a:ext cx="1262118" cy="63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28F8BC6F-CA56-0330-EC15-708E6FB64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6" r="761"/>
          <a:stretch/>
        </p:blipFill>
        <p:spPr bwMode="auto">
          <a:xfrm>
            <a:off x="0" y="1"/>
            <a:ext cx="122197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2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FA77-8D4A-D0D9-6A17-AD86DF72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59" y="368398"/>
            <a:ext cx="10022841" cy="760892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Smart Technology </a:t>
            </a:r>
            <a:br>
              <a:rPr kumimoji="0" lang="en-GB" sz="2000" b="0" i="0" u="none" strike="noStrike" kern="1200" cap="small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D2EA-F7E5-6319-0EE9-FC820A8C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 err="1">
                <a:solidFill>
                  <a:prstClr val="black"/>
                </a:solidFill>
              </a:rPr>
              <a:t>Preentation</a:t>
            </a:r>
            <a:r>
              <a:rPr lang="en-GB" noProof="0" dirty="0">
                <a:solidFill>
                  <a:prstClr val="black"/>
                </a:solidFill>
              </a:rPr>
              <a:t>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37794-3F6B-B6C1-22DB-71DF237D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1361D-9DE3-DFAF-4BBE-39B1644CD453}"/>
              </a:ext>
            </a:extLst>
          </p:cNvPr>
          <p:cNvSpPr txBox="1"/>
          <p:nvPr/>
        </p:nvSpPr>
        <p:spPr>
          <a:xfrm>
            <a:off x="711516" y="1305341"/>
            <a:ext cx="10601325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on to documents prepared during installation 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Setup a central - Database for each Eircode ( Home or Business)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House - Training to go through a solar PV installation (understanding components and their function and capabilities ) Sharing knowledge and experience gained in the field.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QR Code outside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Placard outside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Indicating to Firefighters that a solar/battery/type of Inverter ( string or microinverter) has been installed and </a:t>
            </a:r>
            <a:r>
              <a:rPr lang="en-GB" sz="2800" b="1" dirty="0"/>
              <a:t>Where the systems and shutoffs are located.</a:t>
            </a:r>
          </a:p>
          <a:p>
            <a:r>
              <a:rPr lang="en-GB" sz="2800" b="1" dirty="0"/>
              <a:t> </a:t>
            </a:r>
          </a:p>
          <a:p>
            <a:r>
              <a:rPr lang="en-GB" sz="2800" b="1" dirty="0"/>
              <a:t>           </a:t>
            </a:r>
            <a:r>
              <a:rPr lang="en-GB" sz="3200" b="1" dirty="0"/>
              <a:t>Suggest Add on to SOPS already in place </a:t>
            </a:r>
          </a:p>
          <a:p>
            <a:endParaRPr lang="en-GB" sz="3200" b="1" dirty="0"/>
          </a:p>
          <a:p>
            <a:endParaRPr lang="en-GB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/>
          </a:p>
          <a:p>
            <a:endParaRPr lang="en-GB" sz="3200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2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b="1" dirty="0" err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olar</a:t>
            </a:r>
            <a:r>
              <a:rPr lang="en-GB" sz="36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n-GB" sz="36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products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A6601B-A3E2-47A2-B731-4FE03C43E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913" y="1764139"/>
            <a:ext cx="11825763" cy="597604"/>
          </a:xfrm>
        </p:spPr>
        <p:txBody>
          <a:bodyPr rtlCol="0">
            <a:noAutofit/>
          </a:bodyPr>
          <a:lstStyle/>
          <a:p>
            <a:pPr rtl="0"/>
            <a:r>
              <a:rPr lang="en-GB" sz="3200" dirty="0">
                <a:solidFill>
                  <a:schemeClr val="tx1"/>
                </a:solidFill>
              </a:rPr>
              <a:t>disposing of end of life / faulty /damaged solar </a:t>
            </a:r>
            <a:r>
              <a:rPr lang="en-GB" sz="3200" dirty="0" err="1">
                <a:solidFill>
                  <a:schemeClr val="tx1"/>
                </a:solidFill>
              </a:rPr>
              <a:t>pv</a:t>
            </a:r>
            <a:r>
              <a:rPr lang="en-GB" sz="3200" dirty="0">
                <a:solidFill>
                  <a:schemeClr val="tx1"/>
                </a:solidFill>
              </a:rPr>
              <a:t> products 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2" y="2374900"/>
            <a:ext cx="8296707" cy="3365500"/>
          </a:xfrm>
        </p:spPr>
        <p:txBody>
          <a:bodyPr rtlCol="0"/>
          <a:lstStyle/>
          <a:p>
            <a:pPr marL="0" indent="0" rtl="0">
              <a:buNone/>
            </a:pPr>
            <a:r>
              <a:rPr lang="en-GB" dirty="0"/>
              <a:t>All products purchased by solar evolution are  </a:t>
            </a:r>
            <a:r>
              <a:rPr lang="en-GB" dirty="0" err="1"/>
              <a:t>weee</a:t>
            </a:r>
            <a:r>
              <a:rPr lang="en-GB" dirty="0"/>
              <a:t> compliant </a:t>
            </a:r>
          </a:p>
          <a:p>
            <a:pPr marL="0" indent="0" rtl="0">
              <a:buNone/>
            </a:pPr>
            <a:r>
              <a:rPr lang="en-GB" dirty="0"/>
              <a:t>      returned to suppliers for recycling in the correct manner .</a:t>
            </a:r>
          </a:p>
          <a:p>
            <a:pPr marL="0" indent="0" rtl="0">
              <a:buNone/>
            </a:pPr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marL="0" indent="0" rtl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GB" b="1" i="1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6350" y="386989"/>
            <a:ext cx="6803397" cy="3758334"/>
          </a:xfrm>
        </p:spPr>
        <p:txBody>
          <a:bodyPr rtlCol="0">
            <a:normAutofit/>
          </a:bodyPr>
          <a:lstStyle/>
          <a:p>
            <a:pPr rtl="0"/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Presenter names: </a:t>
            </a:r>
          </a:p>
          <a:p>
            <a:pPr rtl="0"/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BRIGID walsh &amp; COLIN Kiely  </a:t>
            </a:r>
          </a:p>
          <a:p>
            <a:pPr rtl="0"/>
            <a:endParaRPr lang="en-GB" sz="2400" cap="all" spc="-20" dirty="0">
              <a:ln w="3175" cmpd="sng">
                <a:noFill/>
              </a:ln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rtl="0"/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Email address: </a:t>
            </a:r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Brigid.walsh@solarevolution.ie</a:t>
            </a:r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rtl="0"/>
            <a:endParaRPr lang="en-GB" sz="2400" cap="all" spc="-20" dirty="0">
              <a:ln w="3175" cmpd="sng">
                <a:noFill/>
              </a:ln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Website ;</a:t>
            </a:r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 www.solarevolution.ie</a:t>
            </a:r>
            <a:r>
              <a:rPr lang="en-GB" sz="2400" cap="all" spc="-2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rtl="0"/>
            <a:endParaRPr lang="en-GB" sz="2400" cap="all" spc="-20" dirty="0">
              <a:ln w="3175" cmpd="sng">
                <a:noFill/>
              </a:ln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2" name="Picture Placeholder 51" descr="A picture containing sky, outdoor, mountain, nature, stars">
            <a:extLst>
              <a:ext uri="{FF2B5EF4-FFF2-40B4-BE49-F238E27FC236}">
                <a16:creationId xmlns:a16="http://schemas.microsoft.com/office/drawing/2014/main" id="{45DFCBF0-F91E-40C0-A4E6-24E8250C3B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0" y="0"/>
            <a:ext cx="4810125" cy="4532313"/>
          </a:xfrm>
        </p:spPr>
      </p:pic>
      <p:pic>
        <p:nvPicPr>
          <p:cNvPr id="58" name="Picture Placeholder 57" descr="A picture containing mountain, sky, outdoor, nature">
            <a:extLst>
              <a:ext uri="{FF2B5EF4-FFF2-40B4-BE49-F238E27FC236}">
                <a16:creationId xmlns:a16="http://schemas.microsoft.com/office/drawing/2014/main" id="{A51C462C-6D3B-4554-9CDC-86D00D0EA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D39F39FF-F5CB-4ACA-9B46-4CCF89ECA75F}" type="slidenum">
              <a:rPr lang="en-GB" smtClean="0">
                <a:solidFill>
                  <a:schemeClr val="tx1"/>
                </a:solidFill>
              </a:rPr>
              <a:pPr lvl="0" rtl="0"/>
              <a:t>14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mountain, sky, outdoor, nature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8" y="2275705"/>
            <a:ext cx="3662224" cy="456747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3447198" cy="365125"/>
          </a:xfrm>
        </p:spPr>
        <p:txBody>
          <a:bodyPr rtlCol="0"/>
          <a:lstStyle/>
          <a:p>
            <a:pPr algn="ctr" rtl="0"/>
            <a:r>
              <a:rPr lang="en-IE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Solar PV: system design, the components, their operation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224" y="2924673"/>
            <a:ext cx="8515918" cy="3284359"/>
          </a:xfrm>
        </p:spPr>
        <p:txBody>
          <a:bodyPr rtlCol="0">
            <a:normAutofit/>
          </a:bodyPr>
          <a:lstStyle/>
          <a:p>
            <a:pPr rt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the Opportunity to speak at today's Seminar 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rigid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Walsh C Eng : Project Director 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Colin Kiely: Electrical Lead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5CF6D-DC44-4734-988C-0AAA60D5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2</a:t>
            </a:fld>
            <a:endParaRPr lang="en-GB"/>
          </a:p>
        </p:txBody>
      </p:sp>
      <p:pic>
        <p:nvPicPr>
          <p:cNvPr id="2" name="Picture 2" descr="ERS-6/8 Series PV Array Level Firefighter Safety Switch">
            <a:extLst>
              <a:ext uri="{FF2B5EF4-FFF2-40B4-BE49-F238E27FC236}">
                <a16:creationId xmlns:a16="http://schemas.microsoft.com/office/drawing/2014/main" id="{3217D004-FC2C-9D79-CC77-94354B95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" y="2242901"/>
            <a:ext cx="3648367" cy="3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357185E-F8F4-4313-AC34-B37892640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23308" r="5692" b="24265"/>
          <a:stretch/>
        </p:blipFill>
        <p:spPr>
          <a:xfrm>
            <a:off x="0" y="0"/>
            <a:ext cx="12192000" cy="22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2652059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36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Solar PV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I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Solar PV: system design, the components, their operation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roof with a solar panel&#10;&#10;Description automatically generated">
            <a:extLst>
              <a:ext uri="{FF2B5EF4-FFF2-40B4-BE49-F238E27FC236}">
                <a16:creationId xmlns:a16="http://schemas.microsoft.com/office/drawing/2014/main" id="{C2C9691A-DCDF-2EE9-AF46-DC846E75CD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833" r="5833"/>
          <a:stretch>
            <a:fillRect/>
          </a:stretch>
        </p:blipFill>
        <p:spPr>
          <a:xfrm>
            <a:off x="4076700" y="0"/>
            <a:ext cx="4407424" cy="301625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Ø"/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PV System Design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PV Components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PV Operation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3</a:t>
            </a:fld>
            <a:endParaRPr lang="en-GB"/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CBF1F18C-80F3-D350-BEE4-FA14207E5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24" y="0"/>
            <a:ext cx="3707876" cy="30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370"/>
            <a:ext cx="7086597" cy="732774"/>
          </a:xfrm>
        </p:spPr>
        <p:txBody>
          <a:bodyPr rtlCol="0">
            <a:normAutofit/>
          </a:bodyPr>
          <a:lstStyle/>
          <a:p>
            <a:pPr rtl="0"/>
            <a:r>
              <a:rPr lang="en-GB" sz="4000" b="1" dirty="0">
                <a:solidFill>
                  <a:schemeClr val="tx1"/>
                </a:solidFill>
              </a:rPr>
              <a:t>Designing Solar PV Plant 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EAC0465-1751-47C8-9200-CF24EEB5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22" y="775514"/>
            <a:ext cx="6973474" cy="3758386"/>
          </a:xfrm>
        </p:spPr>
        <p:txBody>
          <a:bodyPr rtlCol="0">
            <a:normAutofit fontScale="6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Design Decisions /Product Data Sheets/  Spec all in accordance with NSAI/RECI/ Part L /SEAI/Home Bond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KVA – Building ( single or triple phase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Roof Type &amp; Access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Cable Runs /Cable Type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Panel size /type and Certifications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Inverter size /type and Certifications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Battery size /type and Certifications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 /DC isolators size /type and Certifications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Shunt /Fireman's switch size /type and Certifications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Combiner Box – Fireman's switch – Surge 1 &amp; Lightning Protection size /type and Certifications </a:t>
            </a:r>
          </a:p>
          <a:p>
            <a:pPr rtl="0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3219E1-6D09-BC98-47D7-81F571FCDF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6355080"/>
            <a:ext cx="7086598" cy="502920"/>
          </a:xfrm>
        </p:spPr>
        <p:txBody>
          <a:bodyPr/>
          <a:lstStyle/>
          <a:p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32065-5BEE-4D45-A3A1-6F0559B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lvl="0" rtl="0"/>
            <a:r>
              <a:rPr lang="en-GB"/>
              <a:t>Presentation title</a:t>
            </a:r>
          </a:p>
        </p:txBody>
      </p:sp>
      <p:pic>
        <p:nvPicPr>
          <p:cNvPr id="18" name="Picture Placeholder 17" descr="A picture containing outdoor, person, mountain">
            <a:extLst>
              <a:ext uri="{FF2B5EF4-FFF2-40B4-BE49-F238E27FC236}">
                <a16:creationId xmlns:a16="http://schemas.microsoft.com/office/drawing/2014/main" id="{17AE28DB-6A67-4368-B973-0AF9753460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2722F022-211C-4882-844C-086FEA6806AA}" type="slidenum">
              <a:rPr lang="en-GB" smtClean="0"/>
              <a:pPr lvl="0"/>
              <a:t>4</a:t>
            </a:fld>
            <a:endParaRPr lang="en-GB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E8DA8AD-4531-83FC-BB6B-48E506086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26498" r="4539" b="28654"/>
          <a:stretch/>
        </p:blipFill>
        <p:spPr>
          <a:xfrm>
            <a:off x="7086598" y="3895725"/>
            <a:ext cx="5105402" cy="2962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27E22-A4E6-F6A6-D0AA-1E1F8043A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5" t="25151" r="59659" b="13434"/>
          <a:stretch/>
        </p:blipFill>
        <p:spPr>
          <a:xfrm>
            <a:off x="7086596" y="21370"/>
            <a:ext cx="5253090" cy="3894455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A7BC74-D417-30FC-BFD8-2E3CD06A2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3307"/>
            <a:ext cx="7086596" cy="2314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C31CC-C62B-FC46-7424-8993314BA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5" t="25151" r="59659" b="13434"/>
          <a:stretch/>
        </p:blipFill>
        <p:spPr>
          <a:xfrm>
            <a:off x="7238996" y="173770"/>
            <a:ext cx="5253090" cy="38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ar panels on a roof&#10;&#10;Description automatically generated">
            <a:extLst>
              <a:ext uri="{FF2B5EF4-FFF2-40B4-BE49-F238E27FC236}">
                <a16:creationId xmlns:a16="http://schemas.microsoft.com/office/drawing/2014/main" id="{89674B9B-D2C8-1D76-EF7A-38C8AE5D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2019300"/>
            <a:ext cx="2384425" cy="392430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b="1" dirty="0">
                <a:solidFill>
                  <a:schemeClr val="tx1"/>
                </a:solidFill>
              </a:rPr>
              <a:t>E</a:t>
            </a:r>
            <a:r>
              <a:rPr lang="en-GB" b="1" dirty="0">
                <a:solidFill>
                  <a:schemeClr val="tx1"/>
                </a:solidFill>
              </a:rPr>
              <a:t>SB </a:t>
            </a:r>
            <a:r>
              <a:rPr lang="en-GB" sz="2000" b="1" dirty="0">
                <a:solidFill>
                  <a:schemeClr val="tx1"/>
                </a:solidFill>
              </a:rPr>
              <a:t>Categories </a:t>
            </a:r>
            <a:br>
              <a:rPr lang="en-GB" sz="2000" b="1" dirty="0">
                <a:solidFill>
                  <a:schemeClr val="tx1"/>
                </a:solidFill>
              </a:rPr>
            </a:b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Ref ; NSAI 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Irish Standard 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I.S. 10101:2020</a:t>
            </a:r>
            <a:br>
              <a:rPr lang="en-GB" sz="2000" b="1" dirty="0">
                <a:solidFill>
                  <a:schemeClr val="tx1"/>
                </a:solidFill>
              </a:rPr>
            </a:b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Part 712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page 578 to 592 </a:t>
            </a:r>
            <a:br>
              <a:rPr lang="en-GB" sz="2000" b="1" dirty="0">
                <a:solidFill>
                  <a:schemeClr val="tx1"/>
                </a:solidFill>
              </a:rPr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204C4BA-C5E6-49BE-B63B-C4673918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PV Plant Design 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AAD6B4D-0BBE-C6E9-BDAC-B7C531CCA27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55" y="1094105"/>
            <a:ext cx="6256645" cy="369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8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 panels on a roof&#10;&#10;Description automatically generated">
            <a:extLst>
              <a:ext uri="{FF2B5EF4-FFF2-40B4-BE49-F238E27FC236}">
                <a16:creationId xmlns:a16="http://schemas.microsoft.com/office/drawing/2014/main" id="{4C13390C-B326-4607-5143-47DCFDBC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1FE70-409A-32BD-5B99-F8A23720A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08" t="31570" r="15495" b="17987"/>
          <a:stretch/>
        </p:blipFill>
        <p:spPr>
          <a:xfrm>
            <a:off x="979056" y="1017524"/>
            <a:ext cx="9845964" cy="5875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3F1D5-6BF6-1E9F-3227-045C5FCE56F6}"/>
              </a:ext>
            </a:extLst>
          </p:cNvPr>
          <p:cNvSpPr txBox="1"/>
          <p:nvPr/>
        </p:nvSpPr>
        <p:spPr>
          <a:xfrm>
            <a:off x="3851910" y="371193"/>
            <a:ext cx="6620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</a:t>
            </a:r>
            <a:r>
              <a:rPr lang="en-US" sz="3600" b="1" dirty="0">
                <a:solidFill>
                  <a:schemeClr val="bg1"/>
                </a:solidFill>
              </a:rPr>
              <a:t> SCHEMATIC 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8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B4BE-16B8-B65E-CF7D-E4AEA9B1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5501"/>
            <a:ext cx="9905998" cy="12627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Design – inverter choice </a:t>
            </a:r>
            <a:endParaRPr lang="en-GB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178A-AA77-4CCF-AB9F-D530F3A6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00E3D-2AD0-8330-9687-DDEA4D9F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188-1E10-49C5-B1E9-F8FC3D68A324}" type="datetime1">
              <a:rPr lang="en-IE" smtClean="0"/>
              <a:t>13/10/2023</a:t>
            </a:fld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C4F10-2B88-A3AF-078E-25F4F3E3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F71F-4568-4743-A708-74889103C622}" type="slidenum">
              <a:rPr lang="en-IE" smtClean="0"/>
              <a:t>7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9AE8F-825F-BFCA-5DD7-4699416A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" t="25151" r="59659" b="13434"/>
          <a:stretch/>
        </p:blipFill>
        <p:spPr>
          <a:xfrm>
            <a:off x="0" y="1066800"/>
            <a:ext cx="12192000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A5E2-AE14-7E70-3790-A9A2C1C2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3817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– battery choice</a:t>
            </a:r>
            <a:endParaRPr lang="en-GB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CB87D-5BB6-1852-50BD-2E64A3529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70E0-D34B-1C97-AA25-69B0F4F5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EA61-3035-4B23-9F6A-D530C761D8BA}" type="datetime1">
              <a:rPr lang="en-IE" smtClean="0"/>
              <a:t>13/10/2023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A0F23-434A-4795-83AA-B9BAF83BA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74AE1-C843-F6F6-4C59-E372D65A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F71F-4568-4743-A708-74889103C622}" type="slidenum">
              <a:rPr lang="en-IE" smtClean="0"/>
              <a:t>8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1881A-11D1-D22C-75A7-7BF2A460B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" t="23195" r="68673" b="20438"/>
          <a:stretch/>
        </p:blipFill>
        <p:spPr>
          <a:xfrm>
            <a:off x="165100" y="1247775"/>
            <a:ext cx="11858624" cy="540067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9861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ar panels on a roof&#10;&#10;Description automatically generated">
            <a:extLst>
              <a:ext uri="{FF2B5EF4-FFF2-40B4-BE49-F238E27FC236}">
                <a16:creationId xmlns:a16="http://schemas.microsoft.com/office/drawing/2014/main" id="{2F17DE7B-9828-BAC7-4519-AA1594CD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632" y="1946276"/>
            <a:ext cx="3589209" cy="341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CFA77-8D4A-D0D9-6A17-AD86DF72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59" y="368398"/>
            <a:ext cx="10022841" cy="760892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lang="en-US" sz="4000" b="1" cap="small" spc="0" dirty="0">
                <a:ln>
                  <a:noFill/>
                </a:ln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Solar </a:t>
            </a:r>
            <a:r>
              <a:rPr lang="en-US" sz="4000" b="1" cap="small" spc="0" dirty="0" err="1">
                <a:ln>
                  <a:noFill/>
                </a:ln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pv</a:t>
            </a:r>
            <a:r>
              <a:rPr lang="en-US" sz="4000" b="1" cap="small" spc="0" dirty="0">
                <a:ln>
                  <a:noFill/>
                </a:ln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design</a:t>
            </a:r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GB" sz="2000" b="0" i="0" u="none" strike="noStrike" kern="1200" cap="small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D2EA-F7E5-6319-0EE9-FC820A8C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37794-3F6B-B6C1-22DB-71DF237D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1361D-9DE3-DFAF-4BBE-39B1644CD453}"/>
              </a:ext>
            </a:extLst>
          </p:cNvPr>
          <p:cNvSpPr txBox="1"/>
          <p:nvPr/>
        </p:nvSpPr>
        <p:spPr>
          <a:xfrm>
            <a:off x="711516" y="1358086"/>
            <a:ext cx="10601325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dirty="0"/>
              <a:t>Specifications ; Industry Standards &amp; shared knowledge ; Feedback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PV Panel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Cable DC/AC/Earth etc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DC/AC Isolators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Fireman's Switch /shunt: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In house /External training keeping up to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/>
          </a:p>
          <a:p>
            <a:endParaRPr lang="en-GB" sz="3200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932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4a87356-4c42-4ac0-9b64-dd22c4651dc1" xsi:nil="true"/>
    <_activity xmlns="64a87356-4c42-4ac0-9b64-dd22c4651d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F6B11829BA0D49B943616DE0496026" ma:contentTypeVersion="16" ma:contentTypeDescription="Create a new document." ma:contentTypeScope="" ma:versionID="11b1b766e5129f8cf070a58ec7a94ef2">
  <xsd:schema xmlns:xsd="http://www.w3.org/2001/XMLSchema" xmlns:xs="http://www.w3.org/2001/XMLSchema" xmlns:p="http://schemas.microsoft.com/office/2006/metadata/properties" xmlns:ns3="64a87356-4c42-4ac0-9b64-dd22c4651dc1" xmlns:ns4="611863e9-abd7-4dc0-8daf-047ffea1a8b5" targetNamespace="http://schemas.microsoft.com/office/2006/metadata/properties" ma:root="true" ma:fieldsID="b06614ad321a2b2d159bac62d7529600" ns3:_="" ns4:_="">
    <xsd:import namespace="64a87356-4c42-4ac0-9b64-dd22c4651dc1"/>
    <xsd:import namespace="611863e9-abd7-4dc0-8daf-047ffea1a8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87356-4c42-4ac0-9b64-dd22c4651d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863e9-abd7-4dc0-8daf-047ffea1a8b5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purl.org/dc/elements/1.1/"/>
    <ds:schemaRef ds:uri="http://schemas.microsoft.com/office/infopath/2007/PartnerControls"/>
    <ds:schemaRef ds:uri="http://www.w3.org/XML/1998/namespace"/>
    <ds:schemaRef ds:uri="64a87356-4c42-4ac0-9b64-dd22c4651dc1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611863e9-abd7-4dc0-8daf-047ffea1a8b5"/>
  </ds:schemaRefs>
</ds:datastoreItem>
</file>

<file path=customXml/itemProps2.xml><?xml version="1.0" encoding="utf-8"?>
<ds:datastoreItem xmlns:ds="http://schemas.openxmlformats.org/officeDocument/2006/customXml" ds:itemID="{0D68E942-CEE4-4889-B93A-3399D3798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87356-4c42-4ac0-9b64-dd22c4651dc1"/>
    <ds:schemaRef ds:uri="611863e9-abd7-4dc0-8daf-047ffea1a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1977</TotalTime>
  <Words>484</Words>
  <Application>Microsoft Office PowerPoint</Application>
  <PresentationFormat>Widescreen</PresentationFormat>
  <Paragraphs>115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Avenir Next LT Pro</vt:lpstr>
      <vt:lpstr>Calibri</vt:lpstr>
      <vt:lpstr>Century Gothic</vt:lpstr>
      <vt:lpstr>Times New Roman</vt:lpstr>
      <vt:lpstr>Wingdings</vt:lpstr>
      <vt:lpstr>Mesh</vt:lpstr>
      <vt:lpstr>PowerPoint Presentation</vt:lpstr>
      <vt:lpstr>PowerPoint Presentation</vt:lpstr>
      <vt:lpstr>Solar PV </vt:lpstr>
      <vt:lpstr>Designing Solar PV Plant </vt:lpstr>
      <vt:lpstr>ESB Categories   Ref ; NSAI  Irish Standard  I.S. 10101:2020  Part 712 page 578 to 592            </vt:lpstr>
      <vt:lpstr>PowerPoint Presentation</vt:lpstr>
      <vt:lpstr>               Design – inverter choice </vt:lpstr>
      <vt:lpstr>design – battery choice</vt:lpstr>
      <vt:lpstr>Solar pv design  </vt:lpstr>
      <vt:lpstr>Testing Panel &amp; String Testing </vt:lpstr>
      <vt:lpstr>PowerPoint Presentation</vt:lpstr>
      <vt:lpstr>Smart Technology  </vt:lpstr>
      <vt:lpstr>Solar pv products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Walsh</dc:creator>
  <cp:lastModifiedBy>Brigid Walsh</cp:lastModifiedBy>
  <cp:revision>5</cp:revision>
  <dcterms:created xsi:type="dcterms:W3CDTF">2023-10-11T12:13:12Z</dcterms:created>
  <dcterms:modified xsi:type="dcterms:W3CDTF">2023-10-13T17:28:37Z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0x01010085F6B11829BA0D49B943616DE0496026</vt:lpwstr>
  </property>
</Properties>
</file>